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197" y="11348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主若今日召我回去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must I go and empty headed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3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前日已經虛度光陰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Cheng-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hu- to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現時豈可再虛度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hu-to,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 the years in sinning wasted,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Could I but recall them now;</a:t>
            </a:r>
          </a:p>
        </p:txBody>
      </p:sp>
    </p:spTree>
    <p:extLst>
      <p:ext uri="{BB962C8B-B14F-4D97-AF65-F5344CB8AC3E}">
        <p14:creationId xmlns:p14="http://schemas.microsoft.com/office/powerpoint/2010/main" val="244473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我今奉獻全身全心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Goa 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聽主命令行祂路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beng-leng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 lo.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would give them to my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His will I’d gladly bow.</a:t>
            </a:r>
          </a:p>
        </p:txBody>
      </p:sp>
    </p:spTree>
    <p:extLst>
      <p:ext uri="{BB962C8B-B14F-4D97-AF65-F5344CB8AC3E}">
        <p14:creationId xmlns:p14="http://schemas.microsoft.com/office/powerpoint/2010/main" val="1240995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工尚未完我就去嗎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怎會如此見恩主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Thai-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an-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 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go and empty handed?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meet my Savior so</a:t>
            </a:r>
          </a:p>
        </p:txBody>
      </p:sp>
    </p:spTree>
    <p:extLst>
      <p:ext uri="{BB962C8B-B14F-4D97-AF65-F5344CB8AC3E}">
        <p14:creationId xmlns:p14="http://schemas.microsoft.com/office/powerpoint/2010/main" val="430000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未導一人來歸耶穌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lang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豈可空手見恩主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un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one soul with which to greet Him;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empty handed go?</a:t>
            </a:r>
          </a:p>
        </p:txBody>
      </p:sp>
    </p:spTree>
    <p:extLst>
      <p:ext uri="{BB962C8B-B14F-4D97-AF65-F5344CB8AC3E}">
        <p14:creationId xmlns:p14="http://schemas.microsoft.com/office/powerpoint/2010/main" val="1335644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我愛奮志盡心報恩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Goa ai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 chin-sim po-un,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殷勤做工趁現在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choe-kang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-chai,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Up, ye saints, arouse, be earnest,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Up and work while yet ‘tis day;</a:t>
            </a:r>
          </a:p>
        </p:txBody>
      </p:sp>
    </p:spTree>
    <p:extLst>
      <p:ext uri="{BB962C8B-B14F-4D97-AF65-F5344CB8AC3E}">
        <p14:creationId xmlns:p14="http://schemas.microsoft.com/office/powerpoint/2010/main" val="1835339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再每多久暗夜將近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Koh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am-mi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儆醒救人等主來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Keng-seng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lang tan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Ere the night of death o’er take you,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Strive for souls while yet you may.</a:t>
            </a:r>
          </a:p>
        </p:txBody>
      </p:sp>
    </p:spTree>
    <p:extLst>
      <p:ext uri="{BB962C8B-B14F-4D97-AF65-F5344CB8AC3E}">
        <p14:creationId xmlns:p14="http://schemas.microsoft.com/office/powerpoint/2010/main" val="1562240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工尚未完我就去嗎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怎會如此見恩主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Thai-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an-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go and empty handed?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meet my Savior so</a:t>
            </a:r>
          </a:p>
        </p:txBody>
      </p:sp>
    </p:spTree>
    <p:extLst>
      <p:ext uri="{BB962C8B-B14F-4D97-AF65-F5344CB8AC3E}">
        <p14:creationId xmlns:p14="http://schemas.microsoft.com/office/powerpoint/2010/main" val="119452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061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未導一人來歸耶穌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lang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豈可空手見恩主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un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one soul with which to greet Him;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empty handed go?</a:t>
            </a:r>
          </a:p>
        </p:txBody>
      </p:sp>
    </p:spTree>
    <p:extLst>
      <p:ext uri="{BB962C8B-B14F-4D97-AF65-F5344CB8AC3E}">
        <p14:creationId xmlns:p14="http://schemas.microsoft.com/office/powerpoint/2010/main" val="55955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6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主若今日召我回去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Chu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kim-jit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to-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我會安然見主否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an-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ki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?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go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and empty handed,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Thus my dear Redeemer meet?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未導一人來歸於祂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lang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辜負我主的贖罪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Ko- hu goa Chu  e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siok-choe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one day of service give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Lay no trophy at His feet?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524" y="111642"/>
            <a:ext cx="9420631" cy="66347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工尚未完我就去嗎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怎會如此見恩主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Thai-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an-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go and empty handed?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meet my Savior so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未導一人來歸耶穌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lang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豈可空手見恩主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un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one soul with which to greet Him;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empty handed go?</a:t>
            </a:r>
          </a:p>
        </p:txBody>
      </p:sp>
    </p:spTree>
    <p:extLst>
      <p:ext uri="{BB962C8B-B14F-4D97-AF65-F5344CB8AC3E}">
        <p14:creationId xmlns:p14="http://schemas.microsoft.com/office/powerpoint/2010/main" val="3133641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今日過世何必担憂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Kim-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ho- pit  tam-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主有替我担罪過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Chu 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ta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-ko,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at death I shrink nor falter,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 my Savior saves me now;</a:t>
            </a:r>
          </a:p>
        </p:txBody>
      </p:sp>
    </p:spTree>
    <p:extLst>
      <p:ext uri="{BB962C8B-B14F-4D97-AF65-F5344CB8AC3E}">
        <p14:creationId xmlns:p14="http://schemas.microsoft.com/office/powerpoint/2010/main" val="3676017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只有一項使我憂愁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Chi-  u chit hang ho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iu-chhiu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空佔土地無結果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-toe,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-ko.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to meet Him empty handed,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Thought of that now clouds my brow.</a:t>
            </a:r>
          </a:p>
        </p:txBody>
      </p:sp>
    </p:spTree>
    <p:extLst>
      <p:ext uri="{BB962C8B-B14F-4D97-AF65-F5344CB8AC3E}">
        <p14:creationId xmlns:p14="http://schemas.microsoft.com/office/powerpoint/2010/main" val="1102583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工尚未完我就去嗎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怎會如此見恩主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Thai-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an-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 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go and empty handed?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meet my Savior so</a:t>
            </a:r>
          </a:p>
        </p:txBody>
      </p:sp>
    </p:spTree>
    <p:extLst>
      <p:ext uri="{BB962C8B-B14F-4D97-AF65-F5344CB8AC3E}">
        <p14:creationId xmlns:p14="http://schemas.microsoft.com/office/powerpoint/2010/main" val="142970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未導一人來歸耶穌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Be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lang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豈可空手見恩主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un Chu?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Not one soul with which to greet Him;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I empty handed go?</a:t>
            </a:r>
          </a:p>
        </p:txBody>
      </p:sp>
    </p:spTree>
    <p:extLst>
      <p:ext uri="{BB962C8B-B14F-4D97-AF65-F5344CB8AC3E}">
        <p14:creationId xmlns:p14="http://schemas.microsoft.com/office/powerpoint/2010/main" val="2365823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1720</TotalTime>
  <Words>815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主若今日召我回去  must I go and empty headed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220</cp:revision>
  <dcterms:created xsi:type="dcterms:W3CDTF">2020-01-10T06:25:13Z</dcterms:created>
  <dcterms:modified xsi:type="dcterms:W3CDTF">2021-02-13T03:24:50Z</dcterms:modified>
</cp:coreProperties>
</file>